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couldn't continue, so when we were negotiating with the Canadian Government for a development agreement for a website to show Climate Data, we were adamant to put some funding into a library to help tackle some of these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the library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built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research software, we need to be validating at all times, so we've built an extensive array of tests thanks to `pytest`, `pytest-xdist`, `tox`,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value distributions match what we should expect is important is if we want to use them for real world scenarios is critical. This module is very complex and I'm not a die-hard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figure shows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on how to use it.
But accessibility is constantly a concern for climate services and there are still other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move forward with building a Web Service in partnership with a project based in Germany called Bird-house, the idea being to be able to run analyses using Web Standards built in Python.
...Bird-house likes to name their projects after Birds, so to be clever, we landed on "Finch" to make reference to environmental adaptations that Charles Darwin talked about when he wrote about finches in the Galapagos Islands.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and listening to me run through climate services! Ačiū!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the climate context.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have been around for some time, but when I started working on them, there was a lot of not so great things we had to deal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2024-04-03T20:43:00Z</dcterms:created>
  <dcterms:modified xsi:type="dcterms:W3CDTF">2024-04-03T20:43:00Z</dcterms:modified>
</cp:coreProperties>
</file>